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A434322-5119-42FC-BD5C-0849F419711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BD8E345-2251-469C-8C56-94B5BD0144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a/url?sa=i&amp;rct=j&amp;q=&amp;esrc=s&amp;source=images&amp;cd=&amp;cad=rja&amp;uact=8&amp;ved=0CAcQjRxqFQoTCIXytoeD-sgCFcQ0iAodv80MKQ&amp;url=http%3A%2F%2Fwww.slideshare.net%2Fslkyaw%2Fcb-consumer-research&amp;bvm=bv.106923889,d.cGU&amp;psig=AFQjCNEKoW2THIIvLjKqLM17E5rnkp8t4Q&amp;ust=1446838328049298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a/url?sa=i&amp;rct=j&amp;q=&amp;esrc=s&amp;source=images&amp;cd=&amp;cad=rja&amp;uact=8&amp;ved=0CAcQjRxqFQoTCPyYo46E-sgCFU2XiAodPPMIoA&amp;url=http%3A%2F%2Fwww.wordstream.com%2Fblog%2Fws%2F2014%2F05%2F22%2Flanding-pages-cognitive-biases&amp;bvm=bv.106923889,d.cGU&amp;psig=AFQjCNEze8Hg6qhhhpUuOSxQoWHgxWF5VA&amp;ust=144683859672033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gif"/><Relationship Id="rId2" Type="http://schemas.openxmlformats.org/officeDocument/2006/relationships/hyperlink" Target="http://www.google.ca/url?sa=i&amp;rct=j&amp;q=&amp;esrc=s&amp;source=images&amp;cd=&amp;cad=rja&amp;uact=8&amp;ved=0CAcQjRxqFQoTCLKM_s7_-cgCFUY-iAodsCEC-w&amp;url=http%3A%2F%2Fearnestaffiliate.com%2Fcreating-shareable-blog-content%2F&amp;psig=AFQjCNGnMrqZxGKxxmGOF5dbuO_xzpdSjw&amp;ust=144683743121156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a/url?sa=i&amp;rct=j&amp;q=&amp;esrc=s&amp;source=images&amp;cd=&amp;cad=rja&amp;uact=8&amp;ved=0CAcQjRxqFQoTCIa9j5eA-sgCFU4yiAodWUcLJg&amp;url=http%3A%2F%2Fteachingsexed.com%2F2014%2F01%2F19%2Fgroup-work-gone-wrong-best-practices-for-cooperative-learning%2F&amp;bvm=bv.106923889,d.cGU&amp;psig=AFQjCNEmTGYV_960A7BAVvGl9VCP87RGXg&amp;ust=1446837584229035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ca/url?sa=i&amp;rct=j&amp;q=&amp;esrc=s&amp;source=images&amp;cd=&amp;cad=rja&amp;uact=8&amp;ved=0CAcQjRxqFQoTCPjO9oaA-sgCFU2liAoduCoGvg&amp;url=http%3A%2F%2Fwww.agsalesworks.com%2FBlog-Sales-Prospecting-Perspectives%2Fbid%2F94276%2F5-Tips-For-Better-Sales-Role-Plays&amp;bvm=bv.106923889,d.cGU&amp;psig=AFQjCNFnSNmsgQlE1Shx0rzXUL6_YHJHTg&amp;ust=144683748736592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a/url?sa=i&amp;rct=j&amp;q=&amp;esrc=s&amp;source=images&amp;cd=&amp;cad=rja&amp;uact=8&amp;ved=0CAcQjRxqFQoTCPHF2c6A-sgCFVCliAod_8EMRg&amp;url=http%3A%2F%2Fwww.intensivefamilypreservation.org%2Fifps-and-evidence-based-practice%2F&amp;bvm=bv.106923889,d.cGU&amp;psig=AFQjCNG48stiyx4JLy-6zE59ZoC9VtjU-Q&amp;ust=144683767585902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a/url?sa=i&amp;rct=j&amp;q=&amp;esrc=s&amp;source=images&amp;cd=&amp;cad=rja&amp;uact=8&amp;ved=0CAcQjRxqFQoTCOWGtumA-sgCFUWXiAodRSYGog&amp;url=http%3A%2F%2Fblogs.yis.ac.jp%2F21muil%2F2015%2F04%2F17%2Finquiring-and-analysing-preparing-for-tutorial-reflection%2Fcomment-page-1%2F&amp;bvm=bv.106923889,d.cGU&amp;psig=AFQjCNFMR_kx3YoA95iOrYHO33E4JV_p0Q&amp;ust=144683775068106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google.ca/url?sa=i&amp;rct=j&amp;q=&amp;esrc=s&amp;source=images&amp;cd=&amp;cad=rja&amp;uact=8&amp;ved=0CAcQjRxqFQoTCPT1k82B-sgCFUMtiAodkSAPFw&amp;url=http%3A%2F%2Fwww.palaver.com%2Fblog%2F2015%2F7%2F31%2Fseeking-authors&amp;bvm=bv.106923889,d.cGU&amp;psig=AFQjCNF8FGppLd_LWXkLDPPmV9A0l6odoA&amp;ust=144683794974856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oogle.ca/url?sa=i&amp;rct=j&amp;q=&amp;esrc=s&amp;source=images&amp;cd=&amp;cad=rja&amp;uact=8&amp;ved=0CAcQjRxqFQoTCLv2vveB-sgCFcsxiAodu7MN8A&amp;url=https%3A%2F%2Fwww.pinterest.com%2Fjabgvs1%2Fnursing-student-nurse%2F&amp;bvm=bv.106923889,d.cGU&amp;psig=AFQjCNEMygitJtyBIXAqWM9Xv71K5m0u2g&amp;ust=144683805327533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a/url?sa=i&amp;rct=j&amp;q=&amp;esrc=s&amp;source=images&amp;cd=&amp;cad=rja&amp;uact=8&amp;ved=0CAcQjRxqFQoTCOyw2J-C-sgCFcGaiAodZrgEkg&amp;url=http%3A%2F%2Fwww.karicosolutions.com%2Fmanufacture-your-day%2Fmanufacture-your-day-by-asking-open-ended-questions%2F&amp;bvm=bv.106923889,d.cGU&amp;psig=AFQjCNFVejN82o2yMACsqe54HzPHRO_CGQ&amp;ust=144683812985674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google.ca/url?sa=i&amp;rct=j&amp;q=&amp;esrc=s&amp;source=images&amp;cd=&amp;cad=rja&amp;uact=8&amp;ved=0CAcQjRxqFQoTCPmqxMaC-sgCFUEwiAodR-YJZA&amp;url=http%3A%2F%2Fwww.impactlearning.com%2Fcustomer-service-training-learn-how-to-actively-listen%2F&amp;bvm=bv.106923889,d.cGU&amp;psig=AFQjCNGfH0Zoolt1FBv6-ytBci2EjXZH1Q&amp;ust=144683818277802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a/url?sa=i&amp;rct=j&amp;q=&amp;esrc=s&amp;source=images&amp;cd=&amp;cad=rja&amp;uact=8&amp;ved=0CAcQjRxqFQoTCJuWreSC-sgCFYMyiAodHAIFRA&amp;url=http%3A%2F%2Fwww.olingergroup.com%2Fservices%2Fmethods%2Fone-one-depth-interviews%2F&amp;bvm=bv.106923889,d.cGU&amp;psig=AFQjCNFHYjTrfZr9rLFRFCnmGDXRo9BsuA&amp;ust=144683828053059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Three Learner Centered Approaches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Kim Mitchell RN MN</a:t>
            </a:r>
          </a:p>
          <a:p>
            <a:r>
              <a:rPr lang="en-US" dirty="0" smtClean="0"/>
              <a:t>Nursing Department</a:t>
            </a:r>
          </a:p>
          <a:p>
            <a:r>
              <a:rPr lang="en-US" dirty="0" smtClean="0"/>
              <a:t>Red River College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980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3: Outcome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 Demonstrate recognition of various questionnaire types.</a:t>
            </a:r>
          </a:p>
          <a:p>
            <a:pPr marL="457200" indent="-457200">
              <a:buAutoNum type="arabicPeriod" startAt="2"/>
            </a:pPr>
            <a:r>
              <a:rPr lang="en-US" dirty="0" smtClean="0"/>
              <a:t>Discuss questionnaire style strengths and weaknesses based on provided criteria.</a:t>
            </a:r>
          </a:p>
          <a:p>
            <a:pPr marL="457200" indent="-457200">
              <a:buAutoNum type="arabicPeriod" startAt="2"/>
            </a:pPr>
            <a:endParaRPr lang="en-US" dirty="0"/>
          </a:p>
        </p:txBody>
      </p:sp>
      <p:pic>
        <p:nvPicPr>
          <p:cNvPr id="7170" name="Picture 2" descr="http://image.slidesharecdn.com/cbconsumerresearch-120101200516-phpapp01/95/consumer-behavior-consumer-research-12-728.jpg?cb=132545074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47999"/>
            <a:ext cx="4699000" cy="352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179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3:  Evaluation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Students Present the findings of each questionnaire to class and lead a discussion about the evaluation of each questionnaire. </a:t>
            </a:r>
          </a:p>
          <a:p>
            <a:pPr marL="0" indent="0">
              <a:buNone/>
            </a:pPr>
            <a:r>
              <a:rPr lang="en-US" sz="2000" dirty="0" smtClean="0"/>
              <a:t>Ungraded – class learning activity (verbal instructor feedback)</a:t>
            </a:r>
            <a:endParaRPr lang="en-US" sz="2000" dirty="0"/>
          </a:p>
        </p:txBody>
      </p:sp>
      <p:pic>
        <p:nvPicPr>
          <p:cNvPr id="8196" name="Picture 4" descr="http://www.wordstream.com/images/landing-pages-confirmation-bias-lesso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71800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28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Learner Centered Strategies in Research and Scholarship in Nursing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2" y="1600200"/>
            <a:ext cx="8229600" cy="487680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Blog posts</a:t>
            </a:r>
          </a:p>
          <a:p>
            <a:pPr marL="457200" indent="-457200">
              <a:buAutoNum type="arabicPeriod"/>
            </a:pPr>
            <a:r>
              <a:rPr lang="en-US" dirty="0" smtClean="0"/>
              <a:t>Role Play</a:t>
            </a:r>
          </a:p>
          <a:p>
            <a:pPr marL="457200" indent="-457200">
              <a:buAutoNum type="arabicPeriod"/>
            </a:pPr>
            <a:r>
              <a:rPr lang="en-US" dirty="0" smtClean="0"/>
              <a:t>Cooperative Learning</a:t>
            </a:r>
            <a:endParaRPr lang="en-US" dirty="0"/>
          </a:p>
        </p:txBody>
      </p:sp>
      <p:pic>
        <p:nvPicPr>
          <p:cNvPr id="1026" name="Picture 2" descr="http://neomam.com/blog/wp-content/uploads/2012/09/valuable-blog-pos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343400"/>
            <a:ext cx="2648021" cy="176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eb.agsalesworks.com/hs-fs/hub/1975/file-14245280-jpg/images/sales_role_plays,_training,_1-16_snell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297794"/>
            <a:ext cx="2524125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eachingsexed.files.wordpress.com/2014/01/cartoon-people-groups.gif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334716"/>
            <a:ext cx="2819400" cy="181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10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1: Blog/Journal Posts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Connecting the research process with the media</a:t>
            </a:r>
          </a:p>
          <a:p>
            <a:pPr marL="0" indent="0">
              <a:buNone/>
            </a:pPr>
            <a:r>
              <a:rPr lang="en-US" dirty="0" smtClean="0"/>
              <a:t>Activity:</a:t>
            </a:r>
          </a:p>
          <a:p>
            <a:r>
              <a:rPr lang="en-US" dirty="0" smtClean="0"/>
              <a:t>Three blog posts about researching for their scholarly paper</a:t>
            </a:r>
          </a:p>
          <a:p>
            <a:pPr lvl="1"/>
            <a:r>
              <a:rPr lang="en-US" dirty="0" smtClean="0"/>
              <a:t>Post their media article and discuss its research connection and what connected them to the issue presented in the article.</a:t>
            </a:r>
          </a:p>
          <a:p>
            <a:pPr lvl="1"/>
            <a:r>
              <a:rPr lang="en-US" dirty="0" smtClean="0"/>
              <a:t>Discuss their frustrations and victories in searching for their 5 peer reviewed journal articles</a:t>
            </a:r>
          </a:p>
          <a:p>
            <a:pPr lvl="1"/>
            <a:r>
              <a:rPr lang="en-US" dirty="0" smtClean="0"/>
              <a:t>Talk through their analysis of the findings presented in the primary studies in a way that would be understandable to a lay person.  </a:t>
            </a:r>
          </a:p>
          <a:p>
            <a:r>
              <a:rPr lang="en-US" dirty="0" smtClean="0"/>
              <a:t>Comment on a minimum of 2 other students’ posts with tips, solutions, or questions.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0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1: 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Demonstrate an ability to discuss nursing research using the language of evidence based practice. </a:t>
            </a:r>
          </a:p>
        </p:txBody>
      </p:sp>
      <p:pic>
        <p:nvPicPr>
          <p:cNvPr id="2050" name="Picture 2" descr="http://www.knowledge.scot.nhs.uk/media/CLT/ImagesWidget/12538/Thumb/ILEBPsm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95600"/>
            <a:ext cx="3962400" cy="306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1:  Evaluation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reflective abilities</a:t>
            </a:r>
          </a:p>
          <a:p>
            <a:r>
              <a:rPr lang="en-US" dirty="0" smtClean="0"/>
              <a:t>Connect the student’s with their authorship of the final scholarly assignment linked to this activity. </a:t>
            </a:r>
          </a:p>
          <a:p>
            <a:r>
              <a:rPr lang="en-US" dirty="0" smtClean="0"/>
              <a:t>Student peer reviewed via LEARN survey. Instructor evaluated as part of final scholarly paper assignment. </a:t>
            </a:r>
            <a:endParaRPr lang="en-US" dirty="0"/>
          </a:p>
        </p:txBody>
      </p:sp>
      <p:pic>
        <p:nvPicPr>
          <p:cNvPr id="3074" name="Picture 2" descr="http://blogs.yis.ac.jp/21muil/files/2015/04/work.1578969.5.flatqwerqwef.self-reflection-13bhs6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86200"/>
            <a:ext cx="3429000" cy="257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tatic1.squarespace.com/static/55b7f008e4b039219cf9e33b/t/55bc231ee4b0dbaefa89f9b2/1438393146346/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0356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262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2: Role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Following a class discussion on Qualitative interviews, students will break into groups, create 2-3 interview questions, and practice interviewing each other based on the following Research question: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 smtClean="0"/>
              <a:t>What is the experience of being a nursing student in the Red River College Baccalaureate Nursing Program?</a:t>
            </a:r>
          </a:p>
        </p:txBody>
      </p:sp>
      <p:pic>
        <p:nvPicPr>
          <p:cNvPr id="4098" name="Picture 2" descr="https://s-media-cache-ak0.pinimg.com/originals/43/61/a5/4361a561914b9127732a50951022d6e3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208673"/>
            <a:ext cx="4038600" cy="252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187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2: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Demonstrate the process of developing open-ended interview questions.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Demonstrate interview skills, active listening, and recording of responses. </a:t>
            </a:r>
            <a:endParaRPr lang="en-US" dirty="0"/>
          </a:p>
        </p:txBody>
      </p:sp>
      <p:pic>
        <p:nvPicPr>
          <p:cNvPr id="5122" name="Picture 2" descr="http://www.karicosolutions.com/wp-content/uploads/question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57" y="3963988"/>
            <a:ext cx="4370243" cy="290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impactlearning.com/wp-content/uploads/listen_sml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702391"/>
            <a:ext cx="30956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597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2: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Class presentation of collective findings from group. </a:t>
            </a:r>
          </a:p>
          <a:p>
            <a:pPr marL="0" indent="0">
              <a:buNone/>
            </a:pPr>
            <a:r>
              <a:rPr lang="en-US" dirty="0" smtClean="0"/>
              <a:t>Description of the challenges experienced while being the interviewer and interviewee. </a:t>
            </a:r>
          </a:p>
          <a:p>
            <a:pPr marL="0" indent="0">
              <a:buNone/>
            </a:pPr>
            <a:r>
              <a:rPr lang="en-US" dirty="0" smtClean="0"/>
              <a:t>Ungraded class activity (verbal instructor feedback)</a:t>
            </a:r>
            <a:endParaRPr lang="en-US" dirty="0"/>
          </a:p>
        </p:txBody>
      </p:sp>
      <p:pic>
        <p:nvPicPr>
          <p:cNvPr id="6146" name="Picture 2" descr="http://www.olingergroup.com/site/wp-content/uploads/2010/06/In-depth-Interview-croppe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429000"/>
            <a:ext cx="69913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234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3:  Cooperative Learning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In groups of 5, use the internet to locate examples of questionnaires measuring a variety of variables using any 3 of the following questionnaire styles: </a:t>
            </a:r>
          </a:p>
          <a:p>
            <a:pPr marL="457200" indent="-457200">
              <a:buAutoNum type="arabicPeriod"/>
            </a:pPr>
            <a:r>
              <a:rPr lang="en-US" dirty="0" smtClean="0"/>
              <a:t>Likert Scale</a:t>
            </a:r>
          </a:p>
          <a:p>
            <a:pPr marL="457200" indent="-457200">
              <a:buAutoNum type="arabicPeriod"/>
            </a:pPr>
            <a:r>
              <a:rPr lang="en-US" dirty="0" smtClean="0"/>
              <a:t>Forced Choice</a:t>
            </a:r>
          </a:p>
          <a:p>
            <a:pPr marL="457200" indent="-457200">
              <a:buAutoNum type="arabicPeriod"/>
            </a:pPr>
            <a:r>
              <a:rPr lang="en-US" dirty="0" smtClean="0"/>
              <a:t>Dichotomous</a:t>
            </a:r>
          </a:p>
          <a:p>
            <a:pPr marL="457200" indent="-457200">
              <a:buAutoNum type="arabicPeriod"/>
            </a:pPr>
            <a:r>
              <a:rPr lang="en-US" dirty="0" smtClean="0"/>
              <a:t>Semantic Differential</a:t>
            </a:r>
          </a:p>
          <a:p>
            <a:pPr marL="457200" indent="-457200">
              <a:buAutoNum type="arabicPeriod"/>
            </a:pPr>
            <a:r>
              <a:rPr lang="en-US" dirty="0" smtClean="0"/>
              <a:t>Cafeteria</a:t>
            </a:r>
          </a:p>
          <a:p>
            <a:pPr marL="457200" indent="-457200">
              <a:buAutoNum type="arabicPeriod"/>
            </a:pPr>
            <a:r>
              <a:rPr lang="en-US" dirty="0" smtClean="0"/>
              <a:t>Visual Analog Scale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Discuss the following about each questionnaire:</a:t>
            </a:r>
          </a:p>
          <a:p>
            <a:pPr marL="457200" indent="-457200">
              <a:buAutoNum type="arabicPeriod"/>
            </a:pPr>
            <a:r>
              <a:rPr lang="en-US" dirty="0" smtClean="0"/>
              <a:t>Correctly identify the format.</a:t>
            </a:r>
          </a:p>
          <a:p>
            <a:pPr marL="457200" indent="-457200">
              <a:buAutoNum type="arabicPeriod"/>
            </a:pPr>
            <a:r>
              <a:rPr lang="en-US" dirty="0" smtClean="0"/>
              <a:t>Assess its “face validity.”</a:t>
            </a:r>
          </a:p>
          <a:p>
            <a:pPr marL="457200" indent="-457200">
              <a:buAutoNum type="arabicPeriod"/>
            </a:pPr>
            <a:r>
              <a:rPr lang="en-US" dirty="0" smtClean="0"/>
              <a:t>Identify possible biases present in the questionnaire.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048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192</TotalTime>
  <Words>432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Three Learner Centered Approaches</vt:lpstr>
      <vt:lpstr>Learner Centered Strategies in Research and Scholarship in Nursing </vt:lpstr>
      <vt:lpstr>Approach 1: Blog/Journal Posts </vt:lpstr>
      <vt:lpstr>Approach 1:  Objectives</vt:lpstr>
      <vt:lpstr>Approach 1:  Evaluation Strategy</vt:lpstr>
      <vt:lpstr>Approach 2: Role Play</vt:lpstr>
      <vt:lpstr>Approach 2: Objective</vt:lpstr>
      <vt:lpstr>Approach 2: Evaluation</vt:lpstr>
      <vt:lpstr>Approach 3:  Cooperative Learning</vt:lpstr>
      <vt:lpstr>Approach 3: Outcome</vt:lpstr>
      <vt:lpstr>Approach 3:  Evaluation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Learner Centered Approaches</dc:title>
  <dc:creator>Kim Mitchell</dc:creator>
  <cp:lastModifiedBy>Kim Mitchell</cp:lastModifiedBy>
  <cp:revision>12</cp:revision>
  <dcterms:created xsi:type="dcterms:W3CDTF">2015-11-05T16:51:00Z</dcterms:created>
  <dcterms:modified xsi:type="dcterms:W3CDTF">2015-11-05T20:03:31Z</dcterms:modified>
</cp:coreProperties>
</file>